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64" autoAdjust="0"/>
    <p:restoredTop sz="90929"/>
  </p:normalViewPr>
  <p:slideViewPr>
    <p:cSldViewPr>
      <p:cViewPr varScale="1">
        <p:scale>
          <a:sx n="55" d="100"/>
          <a:sy n="55" d="100"/>
        </p:scale>
        <p:origin x="-1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3FFDF-8D4D-4707-B7BF-27B88CBCC1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92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195A0-35F8-4C29-8C3B-C1A0E3243D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5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62E17-53AF-4A01-B38A-623C2EF039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0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E6E47-2026-47E8-AF8D-9AE34EFCD2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0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6011F-A9FD-4218-ACEF-2E0FD9D913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7CA2E-5983-4D99-9B7D-AA1091672F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1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FE3C0-58DD-412A-81E4-5BCC3A9A1C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5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E3E35-6F2C-446B-9A66-FF0FF93B59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2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678AB0-8B8E-4157-AE89-59A4BC1C5F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2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EF2B1-DBEF-48DB-A6D4-5EC3446BFB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9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1C64A-2B94-438C-8554-697806FE0D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4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41BAB4-4951-4A82-92CF-7DB5B3C33F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Welcome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To File Extension FYI Center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BD0001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87375"/>
            <a:ext cx="1978025" cy="558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D0001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550863"/>
            <a:ext cx="1485900" cy="569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Times New Roman</vt:lpstr>
      <vt:lpstr>Default Design</vt:lpstr>
      <vt:lpstr>Welcome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File Extension FYI Center!</dc:title>
  <dc:creator/>
  <cp:lastModifiedBy/>
  <cp:revision>3</cp:revision>
  <dcterms:created xsi:type="dcterms:W3CDTF">2008-01-04T03:52:57Z</dcterms:created>
  <dcterms:modified xsi:type="dcterms:W3CDTF">2012-07-03T18:17:22Z</dcterms:modified>
</cp:coreProperties>
</file>